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7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8797550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122" y="351168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20 мая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21 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с переходом на юго-западный 2-7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05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8831604"/>
              </p:ext>
            </p:extLst>
          </p:nvPr>
        </p:nvGraphicFramePr>
        <p:xfrm>
          <a:off x="5043212" y="3973350"/>
          <a:ext cx="4691064" cy="19104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9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632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289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07232" y="2062145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мая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07232" y="313647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20295</TotalTime>
  <Words>607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3517</cp:revision>
  <cp:lastPrinted>2021-07-01T03:56:27Z</cp:lastPrinted>
  <dcterms:created xsi:type="dcterms:W3CDTF">2018-03-27T06:03:00Z</dcterms:created>
  <dcterms:modified xsi:type="dcterms:W3CDTF">2025-05-20T08:24:49Z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