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844817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дождь, гроза. Ветер юго-западный 9-14, днем порывы 15-20 м/с. Температура воздуха ночью 11-13, днем 26-28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порывы 15-20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11-13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102006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593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44135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6603</cp:revision>
  <cp:lastPrinted>2021-11-30T05:55:24Z</cp:lastPrinted>
  <dcterms:created xsi:type="dcterms:W3CDTF">2018-03-27T06:03:00Z</dcterms:created>
  <dcterms:modified xsi:type="dcterms:W3CDTF">2025-05-20T06:30:59Z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