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1381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 по 20 ч. 21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небольшой дождь гроза, днем дождь, гроза, град, шквал.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юго-западный 15-20, днем порывы 23-28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13-15, днем 19-21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22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мая, ночью 22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18650</TotalTime>
  <Words>649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6662</cp:revision>
  <cp:lastPrinted>2021-07-01T03:56:27Z</cp:lastPrinted>
  <dcterms:created xsi:type="dcterms:W3CDTF">2018-03-27T06:03:00Z</dcterms:created>
  <dcterms:modified xsi:type="dcterms:W3CDTF">2025-05-20T06:36:20Z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