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71262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2-7, днем порывы 10 м/с. Температура воздуха ночью 10-12,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728946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46437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5848</cp:revision>
  <cp:lastPrinted>2021-02-03T11:37:00Z</cp:lastPrinted>
  <dcterms:created xsi:type="dcterms:W3CDTF">2018-03-27T06:03:00Z</dcterms:created>
  <dcterms:modified xsi:type="dcterms:W3CDTF">2025-05-20T09:53:00Z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