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115850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шквал. Ветер северо-западный с переходом на юго-восточный 9-14, ночью порывы 15-20 м/с, днем 15-20, временами порывы 23-28 м/с. Температура воздуха ночью 15-17, днем 31-33 тепла.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23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мая по 08 ч. 23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15-20 м/с. Температура воздуха ночью 13-15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696730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4924</TotalTime>
  <Words>621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710</cp:revision>
  <cp:lastPrinted>2021-07-01T03:56:27Z</cp:lastPrinted>
  <dcterms:created xsi:type="dcterms:W3CDTF">2024-09-22T07:48:17Z</dcterms:created>
  <dcterms:modified xsi:type="dcterms:W3CDTF">2025-05-21T08:42:39Z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