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2323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12-14,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мая по 08 ч. 23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днем дождь, гроза град, шквал. Ветер юго-западный 9-14, порывы 15-20, днем временами 23-28 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13711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27733</TotalTime>
  <Words>691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4931</cp:revision>
  <cp:lastPrinted>2021-07-01T03:56:27Z</cp:lastPrinted>
  <dcterms:created xsi:type="dcterms:W3CDTF">2018-03-27T06:03:00Z</dcterms:created>
  <dcterms:modified xsi:type="dcterms:W3CDTF">2025-05-21T08:36:17Z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