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5099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66073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облачность, без осадков. Ветер северо-западный, западный 7-12 м/с. Температура воздуха ночью 15-17, днем 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28297</TotalTime>
  <Words>629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3873</cp:revision>
  <cp:lastPrinted>2021-10-15T03:50:29Z</cp:lastPrinted>
  <dcterms:created xsi:type="dcterms:W3CDTF">2018-03-27T06:03:00Z</dcterms:created>
  <dcterms:modified xsi:type="dcterms:W3CDTF">2025-05-21T06:52:08Z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