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011238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15254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22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дождь, гроза, град, шквал. Ветер северо-западный, северный 9-14, днем порывы 18 м/с. Температура воздуха ночью 8-10, днем 18-20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дождь, гроза. Ветер северный 9-14 м/с. Температура воздуха 8-10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30536</TotalTime>
  <Words>636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5787</cp:revision>
  <cp:lastPrinted>2021-07-01T03:56:27Z</cp:lastPrinted>
  <dcterms:created xsi:type="dcterms:W3CDTF">2018-03-27T06:03:00Z</dcterms:created>
  <dcterms:modified xsi:type="dcterms:W3CDTF">2025-05-21T08:38:08Z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