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16990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14949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с переходом на северо-западный 8-13, днем порывы 15-20 м/с. Температура воздуха ночью 15-17, днем 35-37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18-20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14119</TotalTime>
  <Words>668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3574</cp:revision>
  <cp:lastPrinted>2021-07-01T03:56:27Z</cp:lastPrinted>
  <dcterms:created xsi:type="dcterms:W3CDTF">2018-03-27T06:03:00Z</dcterms:created>
  <dcterms:modified xsi:type="dcterms:W3CDTF">2025-05-21T06:57:41Z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