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5837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по 20 ч 22 мая2025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7-12 м/с. Температура воздуха ночью 10-12,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северо-западный 9-14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35471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мая, ночью 23 мая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27114</TotalTime>
  <Words>615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4763</cp:revision>
  <cp:lastPrinted>2021-07-01T03:56:27Z</cp:lastPrinted>
  <dcterms:created xsi:type="dcterms:W3CDTF">2018-03-27T06:03:00Z</dcterms:created>
  <dcterms:modified xsi:type="dcterms:W3CDTF">2025-05-21T07:10:49Z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