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70977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41167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17-19,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мая по 08 ч. 23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 9-14 м/с. Температура воздуха ночью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9800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26872</TotalTime>
  <Words>625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4804</cp:revision>
  <cp:lastPrinted>2021-07-01T03:56:27Z</cp:lastPrinted>
  <dcterms:created xsi:type="dcterms:W3CDTF">2018-03-27T06:03:00Z</dcterms:created>
  <dcterms:modified xsi:type="dcterms:W3CDTF">2025-05-21T08:23:42Z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