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06406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279407"/>
              </p:ext>
            </p:extLst>
          </p:nvPr>
        </p:nvGraphicFramePr>
        <p:xfrm>
          <a:off x="4993576" y="4733142"/>
          <a:ext cx="4691064" cy="14944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22 мая 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Утром и днем пыльная буря. Ветер юго-западный, западный ночью 9-14, утром и днем 15-20 м/с.  Температура воздуха ночью 20-22, днем 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мая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9-14 м/с. Температура воздуха ночью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66433366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>
                            <a:latin typeface="Times New Roman" panose="02020603050405020304" pitchFamily="18" charset="0"/>
                            <a:cs typeface="+mn-cs"/>
                          </a:rPr>
                          <a:t>А. Жокелова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15004</TotalTime>
  <Words>610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3569</cp:revision>
  <cp:lastPrinted>2021-07-01T03:56:27Z</cp:lastPrinted>
  <dcterms:created xsi:type="dcterms:W3CDTF">2018-03-27T06:03:00Z</dcterms:created>
  <dcterms:modified xsi:type="dcterms:W3CDTF">2025-05-21T08:19:53Z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