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745515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юго-восточный 2-7 м/с. Температура воздуха ночью 10-12°, днем 25-27° тепла.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10-12° тепла.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57061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97509" y="218284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6953" y="328924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Д.А./ Эрнст Л.В.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19836</TotalTime>
  <Words>627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3488</cp:revision>
  <cp:lastPrinted>2021-10-14T11:15:53Z</cp:lastPrinted>
  <dcterms:created xsi:type="dcterms:W3CDTF">2018-03-27T06:03:00Z</dcterms:created>
  <dcterms:modified xsi:type="dcterms:W3CDTF">2025-05-21T07:33:45Z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