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110" d="100"/>
          <a:sy n="110" d="100"/>
        </p:scale>
        <p:origin x="2366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51796282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0536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141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21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мая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270256"/>
            <a:ext cx="4390332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21 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</a:t>
            </a:r>
            <a:r>
              <a:rPr lang="kk-KZ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П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еременная облачность,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без осадков. Ветер южный 7-12 м/с. Температура воздуха ночью 11-13, днем 28-30 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23 мая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22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облачность, </a:t>
            </a:r>
            <a:r>
              <a:rPr lang="ru-RU" sz="1100">
                <a:latin typeface="Times New Roman" panose="02020603050405020304" pitchFamily="18" charset="0"/>
                <a:ea typeface="Calibri" panose="020F0502020204030204" pitchFamily="34" charset="0"/>
              </a:rPr>
              <a:t>без осадков</a:t>
            </a:r>
            <a:r>
              <a:rPr lang="ru-RU" sz="1100">
                <a:latin typeface="Times New Roman" panose="02020603050405020304" pitchFamily="18" charset="0"/>
                <a:ea typeface="SimSun" panose="02010600030101010101" pitchFamily="2" charset="-122"/>
              </a:rPr>
              <a:t>. 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Ветер юго-западный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15-17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9356978"/>
              </p:ext>
            </p:extLst>
          </p:nvPr>
        </p:nvGraphicFramePr>
        <p:xfrm>
          <a:off x="5134650" y="3763600"/>
          <a:ext cx="4528802" cy="23399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0.191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мая, ночью 23 мая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Седелева Н.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44143</TotalTime>
  <Words>661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6608</cp:revision>
  <cp:lastPrinted>2021-11-30T05:55:24Z</cp:lastPrinted>
  <dcterms:created xsi:type="dcterms:W3CDTF">2018-03-27T06:03:00Z</dcterms:created>
  <dcterms:modified xsi:type="dcterms:W3CDTF">2025-05-21T06:51:28Z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