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118398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западный, северо-западный 7-12, днем порывы 15-18 м/с. Температура воздуха ночью 9-11, днем 16-18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м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северо-западный 9-14 м/с. Температура воздуха 10-12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082359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мая, ночью 23 мая 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46438</TotalTime>
  <Words>633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5852</cp:revision>
  <cp:lastPrinted>2021-02-03T11:37:00Z</cp:lastPrinted>
  <dcterms:created xsi:type="dcterms:W3CDTF">2018-03-27T06:03:00Z</dcterms:created>
  <dcterms:modified xsi:type="dcterms:W3CDTF">2025-05-21T08:22:03Z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