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9414308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122" y="351168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мая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21 мая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22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юго-восточный 2-7 м/с. Температура воздуха ночью 11-13°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днем 30-32° тепла. </a:t>
            </a:r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мая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22 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23 мая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5-10 м/с. Температура воздуха 13-15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4892736"/>
              </p:ext>
            </p:extLst>
          </p:nvPr>
        </p:nvGraphicFramePr>
        <p:xfrm>
          <a:off x="5043212" y="3973350"/>
          <a:ext cx="4691064" cy="19104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9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632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289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35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351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35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0,893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35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351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5007232" y="2062145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мая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07232" y="3136474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Д.А./ Эрнст Л.В.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20299</TotalTime>
  <Words>639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3519</cp:revision>
  <cp:lastPrinted>2021-07-01T03:56:27Z</cp:lastPrinted>
  <dcterms:created xsi:type="dcterms:W3CDTF">2018-03-27T06:03:00Z</dcterms:created>
  <dcterms:modified xsi:type="dcterms:W3CDTF">2025-05-21T07:34:17Z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