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22 мая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юго-восточный 3-8 м/с. Температура воздуха ночью 6-8, днем 32-34 тепла.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/>
          </a:p>
          <a:p>
            <a:r>
              <a:rPr lang="ru-RU" sz="1200" dirty="0"/>
              <a:t>	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23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23 мая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северо-западный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13-15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20916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4929</cp:revision>
  <cp:lastPrinted>2021-07-01T03:56:27Z</cp:lastPrinted>
  <dcterms:created xsi:type="dcterms:W3CDTF">2018-03-27T06:03:00Z</dcterms:created>
  <dcterms:modified xsi:type="dcterms:W3CDTF">2025-05-21T07:18:42Z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