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818879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141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783278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1702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22</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21</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22</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батыстан, күші 7-12 </a:t>
            </a:r>
            <a:r>
              <a:rPr lang="kk-KZ" sz="1100" dirty="0">
                <a:solidFill>
                  <a:prstClr val="black"/>
                </a:solidFill>
                <a:latin typeface="Times New Roman" pitchFamily="18" charset="0"/>
                <a:cs typeface="Times New Roman" pitchFamily="18" charset="0"/>
              </a:rPr>
              <a:t>м/с. Ауа температурасы түнде 15-17, күндіз 20-22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23</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22</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23</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 тұман</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5286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30470</TotalTime>
  <Words>622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3921</cp:revision>
  <cp:lastPrinted>2021-07-01T07:38:07Z</cp:lastPrinted>
  <dcterms:created xsi:type="dcterms:W3CDTF">2018-03-27T06:03:00Z</dcterms:created>
  <dcterms:modified xsi:type="dcterms:W3CDTF">2025-05-21T06:51:54Z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