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22 мамырға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21</a:t>
            </a:r>
            <a:r>
              <a:rPr lang="kk-KZ" sz="1050" b="1" dirty="0">
                <a:latin typeface="Times New Roman" pitchFamily="18" charset="0"/>
                <a:cs typeface="Times New Roman" pitchFamily="18" charset="0"/>
              </a:rPr>
              <a:t> мамыр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a:t>
            </a:r>
            <a:r>
              <a:rPr lang="kk-KZ" sz="1050" b="1" dirty="0">
                <a:latin typeface="Times New Roman" pitchFamily="18" charset="0"/>
                <a:cs typeface="Times New Roman" pitchFamily="18" charset="0"/>
              </a:rPr>
              <a:t>22 мамыр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6-8, күндіз 32-34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23 мамырға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22 </a:t>
            </a:r>
            <a:r>
              <a:rPr lang="ru-RU" sz="1200" b="1" dirty="0" err="1">
                <a:latin typeface="Times New Roman" pitchFamily="18" charset="0"/>
                <a:ea typeface="Times New Roman KZ" pitchFamily="18" charset="0"/>
                <a:cs typeface="Times New Roman" pitchFamily="18" charset="0"/>
              </a:rPr>
              <a:t>мамыр</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23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a:t>
            </a:r>
            <a:r>
              <a:rPr lang="kk-KZ" sz="1200">
                <a:latin typeface="Times New Roman" pitchFamily="18" charset="0"/>
                <a:cs typeface="Times New Roman" pitchFamily="18" charset="0"/>
              </a:rPr>
              <a:t>Солтүстік-батыстан </a:t>
            </a:r>
            <a:r>
              <a:rPr lang="kk-KZ" sz="1200" dirty="0">
                <a:latin typeface="Times New Roman" pitchFamily="18" charset="0"/>
                <a:cs typeface="Times New Roman" pitchFamily="18" charset="0"/>
              </a:rPr>
              <a:t>жел соғады, күші 5-10 м/с. Ауа температурасы 13-15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мамыр</a:t>
            </a:r>
            <a:r>
              <a:rPr lang="kk-KZ" sz="1200" dirty="0">
                <a:solidFill>
                  <a:schemeClr val="tx1"/>
                </a:solidFill>
                <a:latin typeface="Times New Roman" panose="02020603050405020304" pitchFamily="18" charset="0"/>
                <a:cs typeface="Times New Roman" panose="02020603050405020304" pitchFamily="18" charset="0"/>
              </a:rPr>
              <a:t>, 23 мамыр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a:t>
            </a:r>
            <a:r>
              <a:rPr lang="kk-KZ" altLang="ru-RU"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21107</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5036</cp:revision>
  <cp:lastPrinted>2021-07-01T03:56:27Z</cp:lastPrinted>
  <dcterms:created xsi:type="dcterms:W3CDTF">2018-03-27T06:03:00Z</dcterms:created>
  <dcterms:modified xsi:type="dcterms:W3CDTF">2025-05-21T07:18:55Z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