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46771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№141</a:t>
                      </a:r>
                      <a:r>
                        <a:rPr lang="en-US" altLang="x-none" sz="1600" b="1" i="1"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00690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22 мамырға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21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22</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бұршақ,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түстік-батыстан, солтүстіктен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kk-KZ" sz="1100" b="1" dirty="0">
                <a:solidFill>
                  <a:srgbClr val="000000"/>
                </a:solidFill>
                <a:latin typeface="Times New Roman" pitchFamily="18" charset="0"/>
                <a:cs typeface="Times New Roman" pitchFamily="18" charset="0"/>
                <a:sym typeface="+mn-ea"/>
              </a:rPr>
              <a:t>23</a:t>
            </a:r>
            <a:r>
              <a:rPr lang="ru-RU" sz="1100" b="1" dirty="0">
                <a:solidFill>
                  <a:srgbClr val="000000"/>
                </a:solidFill>
                <a:latin typeface="Times New Roman" pitchFamily="18" charset="0"/>
                <a:cs typeface="Times New Roman" pitchFamily="18" charset="0"/>
                <a:sym typeface="+mn-ea"/>
              </a:rPr>
              <a:t> </a:t>
            </a:r>
            <a:r>
              <a:rPr lang="ru-RU" sz="1100" b="1" dirty="0" err="1">
                <a:solidFill>
                  <a:srgbClr val="000000"/>
                </a:solidFill>
                <a:latin typeface="Times New Roman" pitchFamily="18" charset="0"/>
                <a:cs typeface="Times New Roman" pitchFamily="18" charset="0"/>
                <a:sym typeface="+mn-ea"/>
              </a:rPr>
              <a:t>мамыр</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22 мамыр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23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солтүстіктен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8-10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22 мамыр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31603</TotalTime>
  <Words>612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6280</cp:revision>
  <cp:lastPrinted>2021-07-01T03:56:27Z</cp:lastPrinted>
  <dcterms:created xsi:type="dcterms:W3CDTF">2018-03-27T06:03:00Z</dcterms:created>
  <dcterms:modified xsi:type="dcterms:W3CDTF">2025-05-21T08:37:56Z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