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6" d="100"/>
          <a:sy n="116" d="100"/>
        </p:scale>
        <p:origin x="2184"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5207900"/>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21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46075"/>
            <a:ext cx="4843496" cy="2285241"/>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altLang="ru-RU" sz="1150" b="1" dirty="0">
                <a:latin typeface="Times New Roman" pitchFamily="18" charset="0"/>
                <a:cs typeface="Times New Roman" pitchFamily="18" charset="0"/>
              </a:rPr>
              <a:t>22 мамырға ауа-райы болжамы</a:t>
            </a:r>
            <a:endParaRPr lang="ru-RU" altLang="ru-RU" sz="1150" b="1" dirty="0">
              <a:latin typeface="Times New Roman" pitchFamily="18" charset="0"/>
              <a:cs typeface="Times New Roman" pitchFamily="18" charset="0"/>
            </a:endParaRPr>
          </a:p>
          <a:p>
            <a:pPr algn="ctr"/>
            <a:r>
              <a:rPr lang="ru-RU" altLang="ru-RU" sz="1150" b="1" dirty="0">
                <a:solidFill>
                  <a:srgbClr val="000000"/>
                </a:solidFill>
                <a:latin typeface="Times New Roman" pitchFamily="18" charset="0"/>
                <a:cs typeface="Times New Roman" pitchFamily="18" charset="0"/>
              </a:rPr>
              <a:t>2025 21 </a:t>
            </a:r>
            <a:r>
              <a:rPr lang="ru-RU" altLang="ru-RU" sz="1150" b="1" dirty="0" err="1">
                <a:solidFill>
                  <a:srgbClr val="000000"/>
                </a:solidFill>
                <a:latin typeface="Times New Roman" pitchFamily="18" charset="0"/>
                <a:cs typeface="Times New Roman" pitchFamily="18" charset="0"/>
              </a:rPr>
              <a:t>мамыр</a:t>
            </a:r>
            <a:r>
              <a:rPr lang="ru-RU" altLang="ru-RU" sz="1150" b="1" dirty="0">
                <a:solidFill>
                  <a:srgbClr val="000000"/>
                </a:solidFill>
                <a:latin typeface="Times New Roman" pitchFamily="18" charset="0"/>
                <a:cs typeface="Times New Roman" pitchFamily="18" charset="0"/>
              </a:rPr>
              <a:t> </a:t>
            </a:r>
            <a:r>
              <a:rPr lang="ru-RU" altLang="ru-RU" sz="1150" b="1" dirty="0" err="1">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20-дан 22 </a:t>
            </a:r>
            <a:r>
              <a:rPr lang="ru-RU" altLang="ru-RU" sz="1150" b="1" dirty="0" err="1">
                <a:solidFill>
                  <a:srgbClr val="000000"/>
                </a:solidFill>
                <a:latin typeface="Times New Roman" pitchFamily="18" charset="0"/>
                <a:cs typeface="Times New Roman" pitchFamily="18" charset="0"/>
              </a:rPr>
              <a:t>мамыр</a:t>
            </a:r>
            <a:r>
              <a:rPr lang="ru-RU" altLang="ru-RU" sz="1150" b="1" dirty="0">
                <a:solidFill>
                  <a:srgbClr val="000000"/>
                </a:solidFill>
                <a:latin typeface="Times New Roman" pitchFamily="18" charset="0"/>
                <a:cs typeface="Times New Roman" pitchFamily="18" charset="0"/>
              </a:rPr>
              <a:t> </a:t>
            </a:r>
            <a:r>
              <a:rPr lang="ru-RU" altLang="ru-RU" sz="1150" b="1" dirty="0" err="1">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Көшпелі бұлтты, кей уақытта жаңбыр жауады, найзағай болады. Батыстан, солтүстік-батыстан жел соғады, күші 7-12, күндіз екпіні 15-18 м/с. Ауа температурасы түнде 9-11, күндіз 16-18 градус жылы болады.</a:t>
            </a:r>
          </a:p>
          <a:p>
            <a:pPr algn="ct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23 </a:t>
            </a:r>
            <a:r>
              <a:rPr lang="kk-KZ" sz="1200" b="1" dirty="0">
                <a:solidFill>
                  <a:srgbClr val="000000"/>
                </a:solidFill>
                <a:latin typeface="Times New Roman" pitchFamily="18" charset="0"/>
                <a:cs typeface="Times New Roman" pitchFamily="18" charset="0"/>
              </a:rPr>
              <a:t>мамы</a:t>
            </a:r>
            <a:r>
              <a:rPr lang="kk-KZ" altLang="ru-RU" sz="1200" b="1" dirty="0">
                <a:solidFill>
                  <a:srgbClr val="000000"/>
                </a:solidFill>
                <a:latin typeface="Times New Roman" pitchFamily="18" charset="0"/>
                <a:cs typeface="Times New Roman" pitchFamily="18" charset="0"/>
              </a:rPr>
              <a:t>рға </a:t>
            </a:r>
          </a:p>
          <a:p>
            <a:pPr algn="ctr"/>
            <a:r>
              <a:rPr lang="ru-RU" sz="1200" b="1" dirty="0">
                <a:solidFill>
                  <a:srgbClr val="000000"/>
                </a:solidFill>
                <a:latin typeface="Times New Roman" pitchFamily="18" charset="0"/>
                <a:cs typeface="Times New Roman" pitchFamily="18" charset="0"/>
              </a:rPr>
              <a:t>2025 ж. 22 </a:t>
            </a:r>
            <a:r>
              <a:rPr lang="ru-RU" sz="1200" b="1" dirty="0" err="1">
                <a:solidFill>
                  <a:srgbClr val="000000"/>
                </a:solidFill>
                <a:latin typeface="Times New Roman" pitchFamily="18" charset="0"/>
                <a:cs typeface="Times New Roman" pitchFamily="18" charset="0"/>
              </a:rPr>
              <a:t>мамыр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23</a:t>
            </a:r>
            <a:r>
              <a:rPr lang="kk-KZ" sz="1200" b="1" dirty="0">
                <a:solidFill>
                  <a:srgbClr val="000000"/>
                </a:solidFill>
                <a:latin typeface="Times New Roman" pitchFamily="18" charset="0"/>
                <a:cs typeface="Times New Roman" pitchFamily="18" charset="0"/>
              </a:rPr>
              <a:t> мамыр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Көшпелі бұлтты, жаңбыр жауады, найзағай болады. Солтүстік-батыстан жел соғады, күші 9-14 м/с. Ауа </a:t>
            </a:r>
            <a:r>
              <a:rPr lang="kk-KZ" sz="1200">
                <a:latin typeface="Times New Roman" panose="02020603050405020304" pitchFamily="18" charset="0"/>
                <a:cs typeface="Times New Roman" panose="02020603050405020304" pitchFamily="18" charset="0"/>
              </a:rPr>
              <a:t>температурасы 10-12 </a:t>
            </a:r>
            <a:r>
              <a:rPr lang="kk-KZ" sz="1200" dirty="0">
                <a:latin typeface="Times New Roman" panose="02020603050405020304" pitchFamily="18" charset="0"/>
                <a:cs typeface="Times New Roman" panose="02020603050405020304" pitchFamily="18" charset="0"/>
              </a:rPr>
              <a:t>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27057080"/>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val="3583770891"/>
                    </a:ext>
                  </a:extLst>
                </a:gridCol>
                <a:gridCol w="1428237">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686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0,137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0,225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0,112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0,175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21 мамырдағы </a:t>
            </a:r>
            <a:r>
              <a:rPr lang="ru-RU" altLang="ru-RU" sz="1200" b="1" dirty="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a:solidFill>
                  <a:schemeClr val="tx1"/>
                </a:solidFill>
                <a:latin typeface="Times New Roman" panose="02020603050405020304" pitchFamily="18" charset="0"/>
                <a:cs typeface="Times New Roman" panose="02020603050405020304" pitchFamily="18" charset="0"/>
              </a:rPr>
              <a:t>2025 жылғы 22 мамырда, 23 мамырда түнде </a:t>
            </a: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a:solidFill>
                  <a:schemeClr val="tx1"/>
                </a:solidFill>
                <a:latin typeface="Times New Roman" panose="02020603050405020304" pitchFamily="18" charset="0"/>
                <a:cs typeface="Times New Roman" panose="02020603050405020304" pitchFamily="18" charset="0"/>
              </a:rPr>
              <a:t>сейілуіне</a:t>
            </a:r>
            <a:r>
              <a:rPr lang="ru-RU" sz="1150" b="1"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ықпал</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rPr>
              <a:t>төмен </a:t>
            </a:r>
            <a:r>
              <a:rPr lang="kk-KZ" sz="1150" dirty="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Нуршина А.Ж./Проненко В.В.</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27282</TotalTime>
  <Words>632</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5638</cp:revision>
  <cp:lastPrinted>2021-07-01T07:38:07Z</cp:lastPrinted>
  <dcterms:created xsi:type="dcterms:W3CDTF">2018-03-27T06:03:00Z</dcterms:created>
  <dcterms:modified xsi:type="dcterms:W3CDTF">2025-05-21T08:21:47Z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