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varScale="1">
        <p:scale>
          <a:sx n="116" d="100"/>
          <a:sy n="116" d="100"/>
        </p:scale>
        <p:origin x="2184"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99859454"/>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№141</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41824" y="115888"/>
            <a:ext cx="5004205"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22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21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22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 дауыл. Солтүстік-батыстан соғатын жел оңтүстік-шығысқа ауысады, күші 9-14 м/с, түнде екпіні 15-20, күндіз 15-20, кей уақыттарда екпіні 23-28 м/с. Ауа температурасы түнде 15-17, күндіз 31-33 градус жылы.</a:t>
            </a: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23 </a:t>
            </a:r>
            <a:r>
              <a:rPr lang="ru-RU" altLang="ru-RU" sz="1150" b="1" dirty="0" err="1">
                <a:latin typeface="Times New Roman" panose="02020603050405020304" pitchFamily="18" charset="0"/>
                <a:cs typeface="Times New Roman" panose="02020603050405020304" pitchFamily="18" charset="0"/>
              </a:rPr>
              <a:t>мамырға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22 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23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 Солтүстік-батыстан жел соғады, күші 15-20 м/с. Ауа температурасы түнде 13-15 градус жылы.</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35370346"/>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800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РМ-2,5</a:t>
                      </a:r>
                      <a:r>
                        <a:rPr lang="kk-KZ" sz="1000" baseline="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9696">
                <a:tc>
                  <a:txBody>
                    <a:bodyPr/>
                    <a:lstStyle/>
                    <a:p>
                      <a:r>
                        <a:rPr lang="kk-KZ" sz="1000" kern="1200" dirty="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a:latin typeface="Times New Roman" panose="02020603050405020304" pitchFamily="18" charset="0"/>
                <a:cs typeface="Times New Roman" panose="02020603050405020304" pitchFamily="18" charset="0"/>
              </a:rPr>
              <a:t>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25016</TotalTime>
  <Words>600</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4655</cp:revision>
  <cp:lastPrinted>2021-07-01T07:38:07Z</cp:lastPrinted>
  <dcterms:created xsi:type="dcterms:W3CDTF">2018-03-27T06:03:00Z</dcterms:created>
  <dcterms:modified xsi:type="dcterms:W3CDTF">2025-05-21T08:43:01Z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