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213434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41</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21</a:t>
            </a:r>
            <a:r>
              <a:rPr lang="kk-KZ" altLang="ru-RU" sz="1200" b="1" dirty="0">
                <a:latin typeface="Times New Roman" panose="02020603050405020304" pitchFamily="18" charset="0"/>
                <a:cs typeface="Times New Roman" panose="02020603050405020304" pitchFamily="18" charset="0"/>
              </a:rPr>
              <a:t> мамырға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015120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r>
                        <a:rPr lang="en-US" sz="1000" dirty="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a:t>
                      </a:r>
                      <a:r>
                        <a:rPr lang="en-US"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22</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21</a:t>
            </a:r>
            <a:r>
              <a:rPr lang="kk-KZ" altLang="ru-RU" sz="1200" b="1" dirty="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22</a:t>
            </a:r>
            <a:r>
              <a:rPr lang="kk-KZ" altLang="ru-RU" sz="1200" b="1" dirty="0">
                <a:latin typeface="Times New Roman" pitchFamily="18" charset="0"/>
                <a:cs typeface="Times New Roman" pitchFamily="18" charset="0"/>
              </a:rPr>
              <a:t> мамырға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Оңтүстік-батыстан солтүстік-батысқа ауысатын жел соғады, күші 8-13, күндіз екпіні 15-20 м/с. Ауа температурасы түнде 15-17, күндіз 35-37 градус жылы болады.</a:t>
            </a:r>
          </a:p>
          <a:p>
            <a:pPr indent="182563" algn="just"/>
            <a:r>
              <a:rPr lang="kk-KZ"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a:t>
            </a:r>
            <a:r>
              <a:rPr lang="en-US" altLang="ru-RU" sz="1200" b="1" dirty="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мамырдан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мамырға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8-13 м/с. Ауа температурасы  18-20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a:solidFill>
                  <a:schemeClr val="tx1"/>
                </a:solidFill>
                <a:latin typeface="Times New Roman" panose="02020603050405020304" pitchFamily="18" charset="0"/>
                <a:cs typeface="Times New Roman" panose="02020603050405020304" pitchFamily="18" charset="0"/>
              </a:rPr>
              <a:t>22</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мамырдан</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a:solidFill>
                  <a:schemeClr val="tx1"/>
                </a:solidFill>
                <a:latin typeface="Times New Roman" panose="02020603050405020304" pitchFamily="18" charset="0"/>
                <a:cs typeface="Times New Roman" panose="02020603050405020304" pitchFamily="18" charset="0"/>
              </a:rPr>
              <a:t>23</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мамырға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Кыдырбаева</a:t>
            </a:r>
            <a:r>
              <a:rPr lang="ru-RU" sz="1200" b="1" i="1" dirty="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14004</TotalTime>
  <Words>622</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3660</cp:revision>
  <cp:lastPrinted>2021-07-01T03:56:27Z</cp:lastPrinted>
  <dcterms:created xsi:type="dcterms:W3CDTF">2018-03-27T06:03:00Z</dcterms:created>
  <dcterms:modified xsi:type="dcterms:W3CDTF">2025-05-21T06:57:29Z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