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778397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kk-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821151"/>
              </p:ext>
            </p:extLst>
          </p:nvPr>
        </p:nvGraphicFramePr>
        <p:xfrm>
          <a:off x="5037714" y="4594056"/>
          <a:ext cx="4667576" cy="16383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мамырға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Таңертең және күндіз шаңды дауыл. Жел оңтүстік-батыстан, батыстан түнде 9-14, таңертең және күндіз 15-20 м/с. Ауаның температурасы түнде 20-22, күндіз 34-36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мамырға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солтүстік-батыстан 9-14 м/с. Ауаның температурасы 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22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23 </a:t>
            </a:r>
            <a:r>
              <a:rPr lang="ru-RU" sz="1200" dirty="0" err="1">
                <a:solidFill>
                  <a:schemeClr val="tx1"/>
                </a:solidFill>
                <a:latin typeface="Times New Roman" pitchFamily="18" charset="0"/>
                <a:cs typeface="Times New Roman" pitchFamily="18" charset="0"/>
              </a:rPr>
              <a:t>мамырға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9372403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15731</TotalTime>
  <Words>579</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3672</cp:revision>
  <cp:lastPrinted>2021-07-01T07:38:07Z</cp:lastPrinted>
  <dcterms:created xsi:type="dcterms:W3CDTF">2018-03-27T06:03:00Z</dcterms:created>
  <dcterms:modified xsi:type="dcterms:W3CDTF">2025-05-21T08:19:38Z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