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063813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141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a:t>
                      </a:r>
                      <a:r>
                        <a:rPr kumimoji="0" lang="ru-RU" altLang="zh-CN"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altLang="zh-CN" sz="1200" b="1" i="1" u="none" strike="noStrike" kern="1200" cap="none" spc="0" normalizeH="0" baseline="0" noProof="0" dirty="0" err="1">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22 мамыр</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         21 мамыр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22 мамыр 2025 ж. сағ. 20-дейін</a:t>
            </a:r>
          </a:p>
          <a:p>
            <a:pPr lvl="0"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күндіз </a:t>
            </a:r>
            <a:r>
              <a:rPr lang="ru-RU" sz="1200" dirty="0" err="1">
                <a:solidFill>
                  <a:prstClr val="black"/>
                </a:solidFill>
                <a:latin typeface="Times New Roman" panose="02020603050405020304" pitchFamily="18" charset="0"/>
                <a:cs typeface="Times New Roman" panose="02020603050405020304" pitchFamily="18" charset="0"/>
              </a:rPr>
              <a:t>жа</a:t>
            </a:r>
            <a:r>
              <a:rPr lang="kk-KZ" sz="1200" dirty="0">
                <a:solidFill>
                  <a:prstClr val="black"/>
                </a:solidFill>
                <a:latin typeface="Times New Roman" panose="02020603050405020304" pitchFamily="18" charset="0"/>
                <a:cs typeface="Times New Roman" panose="02020603050405020304" pitchFamily="18" charset="0"/>
              </a:rPr>
              <a:t>ңбыр, найзағай</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ru-RU" sz="1200" dirty="0">
                <a:latin typeface="Times New Roman" panose="02020603050405020304" pitchFamily="18" charset="0"/>
                <a:cs typeface="Times New Roman" panose="02020603050405020304" pitchFamily="18" charset="0"/>
              </a:rPr>
              <a:t>-бат</a:t>
            </a:r>
            <a:r>
              <a:rPr lang="kk-KZ" sz="1200" kern="900" dirty="0">
                <a:solidFill>
                  <a:srgbClr val="000000"/>
                </a:solidFill>
                <a:latin typeface="Times New Roman" panose="02020603050405020304" pitchFamily="18" charset="0"/>
                <a:ea typeface="Times New Roman" panose="02020603050405020304" pitchFamily="18" charset="0"/>
              </a:rPr>
              <a:t>ыстан жел соғады, күші 7-12</a:t>
            </a:r>
            <a:r>
              <a:rPr lang="ru-RU" sz="1200" dirty="0">
                <a:latin typeface="Times New Roman" panose="02020603050405020304" pitchFamily="18" charset="0"/>
                <a:cs typeface="Times New Roman" panose="02020603050405020304" pitchFamily="18" charset="0"/>
              </a:rPr>
              <a:t> 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күндіз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23 мамыр</a:t>
            </a:r>
          </a:p>
          <a:p>
            <a:pPr algn="just"/>
            <a:r>
              <a:rPr lang="kk-KZ" sz="1200" b="1" dirty="0">
                <a:solidFill>
                  <a:prstClr val="black"/>
                </a:solidFill>
                <a:latin typeface="Times New Roman" panose="02020603050405020304" pitchFamily="18" charset="0"/>
                <a:cs typeface="Times New Roman" panose="02020603050405020304" pitchFamily="18" charset="0"/>
              </a:rPr>
              <a:t> 22 мамыр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23 мамыр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kern="900" dirty="0">
                <a:solidFill>
                  <a:srgbClr val="000000"/>
                </a:solidFill>
                <a:latin typeface="Times New Roman" panose="02020603050405020304" pitchFamily="18" charset="0"/>
                <a:ea typeface="Times New Roman" panose="02020603050405020304" pitchFamily="18" charset="0"/>
              </a:rPr>
              <a:t>Бұлтты, жаңбыр. Солтүстік-батыстан  </a:t>
            </a:r>
            <a:r>
              <a:rPr lang="kk-KZ"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8-10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758587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21 мамыр</a:t>
            </a:r>
          </a:p>
          <a:p>
            <a:pPr algn="ct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prstClr val="black"/>
                </a:solidFill>
                <a:latin typeface="Times New Roman" panose="02020603050405020304" pitchFamily="18" charset="0"/>
                <a:cs typeface="Times New Roman" panose="02020603050405020304" pitchFamily="18" charset="0"/>
              </a:rPr>
              <a:t>22 мамыр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23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24017</TotalTime>
  <Words>612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4767</cp:revision>
  <cp:lastPrinted>2021-07-01T07:38:07Z</cp:lastPrinted>
  <dcterms:created xsi:type="dcterms:W3CDTF">2018-03-27T06:03:00Z</dcterms:created>
  <dcterms:modified xsi:type="dcterms:W3CDTF">2025-05-21T07:10:36Z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