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446126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22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 Ауа температурасы түнде 17-19, күндіз 26-28 градус жылы.         </a:t>
            </a:r>
          </a:p>
          <a:p>
            <a:pPr algn="just"/>
            <a:r>
              <a:rPr lang="kk-KZ" altLang="ru-RU" sz="120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Оңтүстік-батыстан жел соғады, күші 9-14 м/с. Ауа температурасы түнде 18-20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903986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26717</TotalTime>
  <Words>605</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4771</cp:revision>
  <cp:lastPrinted>2021-07-01T07:38:07Z</cp:lastPrinted>
  <dcterms:created xsi:type="dcterms:W3CDTF">2018-03-27T06:03:00Z</dcterms:created>
  <dcterms:modified xsi:type="dcterms:W3CDTF">2025-05-21T08:23:26Z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