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7492197"/>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183" y="98643"/>
            <a:ext cx="4774656" cy="229293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2025 ж. 22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9-14 м/с. Ауа температурасы түнде 12-14, күндіз 25-27 градус жылы. </a:t>
            </a:r>
          </a:p>
          <a:p>
            <a:pPr algn="just"/>
            <a:r>
              <a:rPr lang="kk-KZ" altLang="ru-RU" sz="120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күндіз жаңбыр, найзағай, бұршақ, дауыл. Оңтүстік-батыстан жел соғады, күші 9-14 м/с, екпіні 15-20, күндіз кей уақыттарда 23-28 м/с. Ауа температурасы түнде 13-15 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52217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26595</TotalTime>
  <Words>677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4850</cp:revision>
  <cp:lastPrinted>2021-07-01T07:38:07Z</cp:lastPrinted>
  <dcterms:created xsi:type="dcterms:W3CDTF">2018-03-27T06:03:00Z</dcterms:created>
  <dcterms:modified xsi:type="dcterms:W3CDTF">2025-05-21T08:36:02Z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