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72679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049566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22 мамыр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dirty="0">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19221</TotalTime>
  <Words>601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3475</cp:revision>
  <cp:lastPrinted>2021-07-01T03:56:27Z</cp:lastPrinted>
  <dcterms:created xsi:type="dcterms:W3CDTF">2018-03-27T06:03:00Z</dcterms:created>
  <dcterms:modified xsi:type="dcterms:W3CDTF">2025-05-21T07:33:26Z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