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000259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12-14, күндіз 25-27 градус жылы</a:t>
            </a:r>
            <a:r>
              <a:rPr lang="kk-KZ" altLang="ru-RU" sz="1200">
                <a:latin typeface="Times New Roman" panose="02020603050405020304" pitchFamily="18" charset="0"/>
                <a:cs typeface="Times New Roman" panose="02020603050405020304" pitchFamily="18" charset="0"/>
              </a:rPr>
              <a:t>. </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жаңбыр, найзағай, бұршақ, дауыл. Оңтүстік-батыстан жел соғады, күші 9-14 м/с, екпіні 15-20, күндіз кей уақыттарда 23-28 м/с. Ауа температурасы түнде 13-15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08666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24687</TotalTime>
  <Words>640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4750</cp:revision>
  <cp:lastPrinted>2021-07-01T03:56:27Z</cp:lastPrinted>
  <dcterms:created xsi:type="dcterms:W3CDTF">2018-03-27T06:03:00Z</dcterms:created>
  <dcterms:modified xsi:type="dcterms:W3CDTF">2025-05-21T08:36:30Z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