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716502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Оңтүстік-батыстан жел соғады, күші 9-14 м/с, екпіні 15-20 м/с. Ауа температурасы түнде 13-15, күндіз 22-24 градус жылы.</a:t>
            </a: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соғатын жел солтүстік-шығысқа ауысады, күші 9-14 м/с,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801800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1810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0,6</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24769</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4751</cp:revision>
  <cp:lastPrinted>2021-07-01T03:56:27Z</cp:lastPrinted>
  <dcterms:created xsi:type="dcterms:W3CDTF">2018-03-27T06:03:00Z</dcterms:created>
  <dcterms:modified xsi:type="dcterms:W3CDTF">2025-05-22T08:11:51Z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