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10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1223738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142</a:t>
                      </a:r>
                      <a:r>
                        <a:rPr lang="en-US" altLang="x-none" sz="1600" b="1" i="1"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92651774"/>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23 </a:t>
            </a:r>
            <a:r>
              <a:rPr lang="kk-KZ" altLang="ru-RU" sz="1100" b="1" dirty="0" smtClean="0">
                <a:latin typeface="Times New Roman" panose="02020603050405020304" pitchFamily="18" charset="0"/>
                <a:cs typeface="Times New Roman" panose="02020603050405020304" pitchFamily="18" charset="0"/>
              </a:rPr>
              <a:t>мамырға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22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23</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endParaRPr lang="ru-RU" altLang="ru-RU" sz="1100" b="1" dirty="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a:t>
            </a:r>
            <a:r>
              <a:rPr lang="ru-RU" sz="1100" dirty="0" err="1" smtClean="0">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smtClean="0">
                <a:latin typeface="Times New Roman" pitchFamily="18" charset="0"/>
                <a:cs typeface="Times New Roman" pitchFamily="18" charset="0"/>
              </a:rPr>
              <a:t>, жауын-шашынсыз.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a:t>
            </a:r>
            <a:r>
              <a:rPr lang="kk-KZ" sz="1100" dirty="0" smtClean="0">
                <a:latin typeface="Times New Roman" pitchFamily="18" charset="0"/>
                <a:cs typeface="Times New Roman" pitchFamily="18" charset="0"/>
              </a:rPr>
              <a:t>түстік-батыстан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10</a:t>
            </a:r>
            <a:r>
              <a:rPr lang="ru-RU" sz="1100" dirty="0" smtClean="0">
                <a:latin typeface="Times New Roman" pitchFamily="18" charset="0"/>
                <a:cs typeface="Times New Roman" pitchFamily="18" charset="0"/>
              </a:rPr>
              <a:t>-12,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21</a:t>
            </a:r>
            <a:r>
              <a:rPr lang="ru-RU" sz="1100" dirty="0" smtClean="0">
                <a:latin typeface="Times New Roman" pitchFamily="18" charset="0"/>
                <a:cs typeface="Times New Roman" pitchFamily="18" charset="0"/>
              </a:rPr>
              <a:t>-23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solidFill>
                  <a:srgbClr val="000000"/>
                </a:solidFill>
                <a:latin typeface="Times New Roman"/>
              </a:rPr>
              <a:t> </a:t>
            </a:r>
          </a:p>
          <a:p>
            <a:pPr lvl="0" indent="144000" algn="just"/>
            <a:endParaRPr lang="kk-KZ" sz="1100" dirty="0" smtClean="0">
              <a:solidFill>
                <a:srgbClr val="000000"/>
              </a:solidFill>
              <a:latin typeface="Times New Roman"/>
            </a:endParaRPr>
          </a:p>
          <a:p>
            <a:pPr lvl="0" indent="144000" algn="ctr"/>
            <a:r>
              <a:rPr lang="kk-KZ" sz="1100" b="1" dirty="0" smtClean="0">
                <a:solidFill>
                  <a:srgbClr val="000000"/>
                </a:solidFill>
                <a:latin typeface="Times New Roman" pitchFamily="18" charset="0"/>
                <a:cs typeface="Times New Roman" pitchFamily="18" charset="0"/>
                <a:sym typeface="+mn-ea"/>
              </a:rPr>
              <a:t>24</a:t>
            </a:r>
            <a:r>
              <a:rPr lang="ru-RU" sz="1100" b="1" dirty="0" smtClean="0">
                <a:solidFill>
                  <a:srgbClr val="000000"/>
                </a:solidFill>
                <a:latin typeface="Times New Roman" pitchFamily="18" charset="0"/>
                <a:cs typeface="Times New Roman" pitchFamily="18" charset="0"/>
                <a:sym typeface="+mn-ea"/>
              </a:rPr>
              <a:t> </a:t>
            </a:r>
            <a:r>
              <a:rPr lang="ru-RU" sz="1100" b="1" dirty="0" err="1" smtClean="0">
                <a:solidFill>
                  <a:srgbClr val="000000"/>
                </a:solidFill>
                <a:latin typeface="Times New Roman" pitchFamily="18" charset="0"/>
                <a:cs typeface="Times New Roman" pitchFamily="18" charset="0"/>
                <a:sym typeface="+mn-ea"/>
              </a:rPr>
              <a:t>мамыр</a:t>
            </a:r>
            <a:r>
              <a:rPr lang="kk-KZ" sz="1100" b="1" dirty="0" smtClean="0">
                <a:solidFill>
                  <a:srgbClr val="000000"/>
                </a:solidFill>
                <a:latin typeface="Times New Roman" pitchFamily="18" charset="0"/>
                <a:cs typeface="Times New Roman" pitchFamily="18" charset="0"/>
                <a:sym typeface="+mn-ea"/>
              </a:rPr>
              <a:t>ға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23 </a:t>
            </a:r>
            <a:r>
              <a:rPr lang="kk-KZ" sz="1100" b="1" dirty="0">
                <a:solidFill>
                  <a:srgbClr val="000000"/>
                </a:solidFill>
                <a:latin typeface="Times New Roman" panose="02020603050405020304" pitchFamily="18" charset="0"/>
                <a:cs typeface="Times New Roman" panose="02020603050405020304" pitchFamily="18" charset="0"/>
                <a:sym typeface="+mn-ea"/>
              </a:rPr>
              <a:t>мамыр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24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жауын-шашынсыз</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солтүстіктен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23 мамыр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24 </a:t>
            </a:r>
            <a:r>
              <a:rPr lang="ru-RU" sz="1100" b="1" dirty="0" err="1" smtClean="0">
                <a:solidFill>
                  <a:schemeClr val="tx1"/>
                </a:solidFill>
                <a:latin typeface="Times New Roman" panose="02020603050405020304" pitchFamily="18" charset="0"/>
                <a:cs typeface="Times New Roman" panose="02020603050405020304" pitchFamily="18" charset="0"/>
              </a:rPr>
              <a:t>мамыр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31620</TotalTime>
  <Words>564</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6289</cp:revision>
  <cp:lastPrinted>2021-07-01T03:56:27Z</cp:lastPrinted>
  <dcterms:created xsi:type="dcterms:W3CDTF">2018-03-27T06:03:00Z</dcterms:created>
  <dcterms:modified xsi:type="dcterms:W3CDTF">2025-05-22T07:00:23Z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