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22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22</a:t>
            </a:r>
            <a:r>
              <a:rPr lang="kk-KZ" altLang="zh-CN" sz="1200" b="1" i="1">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657358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23</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жаңбыр, найзағай, күндіз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 қатты </a:t>
            </a:r>
            <a:r>
              <a:rPr lang="ru-RU" sz="1100" smtClean="0">
                <a:latin typeface="Times New Roman" pitchFamily="18" charset="0"/>
                <a:cs typeface="Times New Roman" pitchFamily="18" charset="0"/>
              </a:rPr>
              <a:t>жаңбыр, бұршақ</a:t>
            </a:r>
            <a:r>
              <a:rPr lang="ru-RU" sz="1100" dirty="0" err="1">
                <a:latin typeface="Times New Roman" pitchFamily="18" charset="0"/>
                <a:cs typeface="Times New Roman" pitchFamily="18" charset="0"/>
              </a:rPr>
              <a:t>, дауыл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Солтүстіктен,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15-20, күндіз екпіні 23-28 м/с. Ауа температурасы түнде 12-14, күндіз 15-17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екпіні 15-20 м/с. Ауа температурасы 5-7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23</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24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16518</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6355</cp:revision>
  <cp:lastPrinted>2021-07-01T03:56:27Z</cp:lastPrinted>
  <dcterms:created xsi:type="dcterms:W3CDTF">2018-03-27T06:03:00Z</dcterms:created>
  <dcterms:modified xsi:type="dcterms:W3CDTF">2025-05-22T07:47:43Z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