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4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71591282"/>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228524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22 </a:t>
            </a:r>
            <a:r>
              <a:rPr lang="kk-KZ" sz="1200" b="1" dirty="0">
                <a:latin typeface="Times New Roman" panose="02020603050405020304" pitchFamily="18" charset="0"/>
                <a:cs typeface="Times New Roman" panose="02020603050405020304" pitchFamily="18" charset="0"/>
              </a:rPr>
              <a:t>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23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түнде аздаған жаңбыр, найзағай. Оңтүстік-батыстан жел соғады, күші 9-14 м/с, екпіні 15-20 м/с. Ауа температурасы түнде 13-15, күндіз 22-24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24 </a:t>
            </a:r>
            <a:r>
              <a:rPr lang="ru-RU" altLang="ru-RU" sz="1150" b="1" dirty="0" err="1" smtClean="0">
                <a:latin typeface="Times New Roman" panose="02020603050405020304" pitchFamily="18" charset="0"/>
                <a:cs typeface="Times New Roman" panose="02020603050405020304" pitchFamily="18" charset="0"/>
              </a:rPr>
              <a:t>мамырға</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23 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24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найзағай</a:t>
            </a:r>
            <a:r>
              <a:rPr lang="kk-KZ" altLang="ru-RU" sz="1200" dirty="0" smtClean="0">
                <a:latin typeface="Times New Roman" panose="02020603050405020304" pitchFamily="18" charset="0"/>
                <a:cs typeface="Times New Roman" panose="02020603050405020304" pitchFamily="18" charset="0"/>
              </a:rPr>
              <a:t>. Оңтүстік-батыстан </a:t>
            </a:r>
            <a:r>
              <a:rPr lang="kk-KZ" altLang="ru-RU" sz="1200" dirty="0">
                <a:latin typeface="Times New Roman" panose="02020603050405020304" pitchFamily="18" charset="0"/>
                <a:cs typeface="Times New Roman" panose="02020603050405020304" pitchFamily="18" charset="0"/>
              </a:rPr>
              <a:t>соғатын жел солтүстік-шығысқа ауысады, күші 9-14 м/с, екпіні 15-20 м/с</a:t>
            </a:r>
            <a:r>
              <a:rPr lang="kk-KZ" altLang="ru-RU" sz="1200" dirty="0" smtClean="0">
                <a:latin typeface="Times New Roman" panose="02020603050405020304" pitchFamily="18" charset="0"/>
                <a:cs typeface="Times New Roman" panose="02020603050405020304" pitchFamily="18" charset="0"/>
              </a:rPr>
              <a:t>. Ауа </a:t>
            </a:r>
            <a:r>
              <a:rPr lang="kk-KZ" altLang="ru-RU" sz="1200" dirty="0">
                <a:latin typeface="Times New Roman" panose="02020603050405020304" pitchFamily="18" charset="0"/>
                <a:cs typeface="Times New Roman" panose="02020603050405020304" pitchFamily="18" charset="0"/>
              </a:rPr>
              <a:t>температурасы түнде 9-11 градус 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02120630"/>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0.843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702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0.326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0.425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a:t>
            </a:r>
            <a:r>
              <a:rPr lang="kk-KZ" altLang="ru-RU" sz="1200" b="1" i="1" smtClean="0">
                <a:solidFill>
                  <a:srgbClr val="000000"/>
                </a:solidFill>
                <a:latin typeface="Times New Roman" panose="02020603050405020304" pitchFamily="18" charset="0"/>
                <a:cs typeface="Times New Roman" panose="02020603050405020304" pitchFamily="18" charset="0"/>
              </a:rPr>
              <a:t>Ж.А</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26677</TotalTime>
  <Words>614</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4851</cp:revision>
  <cp:lastPrinted>2021-07-01T07:38:07Z</cp:lastPrinted>
  <dcterms:created xsi:type="dcterms:W3CDTF">2018-03-27T06:03:00Z</dcterms:created>
  <dcterms:modified xsi:type="dcterms:W3CDTF">2025-05-22T08:11:55Z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