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40"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0853992"/>
              </p:ext>
            </p:extLst>
          </p:nvPr>
        </p:nvGraphicFramePr>
        <p:xfrm>
          <a:off x="307975" y="2423012"/>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63169" y="304348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6757229"/>
              </p:ext>
            </p:extLst>
          </p:nvPr>
        </p:nvGraphicFramePr>
        <p:xfrm>
          <a:off x="5063169" y="4916307"/>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2311" y="437222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13-15, күндіз 24-26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16-18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169" y="402818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30473</TotalTime>
  <Words>585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3924</cp:revision>
  <cp:lastPrinted>2021-07-01T07:38:07Z</cp:lastPrinted>
  <dcterms:created xsi:type="dcterms:W3CDTF">2018-03-27T06:03:00Z</dcterms:created>
  <dcterms:modified xsi:type="dcterms:W3CDTF">2025-05-22T06:33:11Z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