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1488"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2962242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6118020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69743"/>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23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23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a:latin typeface="Times New Roman"/>
                <a:ea typeface="Times New Roman"/>
              </a:rPr>
              <a:t>жауын-шашынсыз</a:t>
            </a:r>
            <a:r>
              <a:rPr lang="ru-RU" sz="1150" kern="1400" dirty="0">
                <a:latin typeface="Times New Roman"/>
                <a:ea typeface="Times New Roman"/>
              </a:rPr>
              <a:t>. </a:t>
            </a:r>
            <a:r>
              <a:rPr lang="ru-RU" sz="1150" kern="1400" dirty="0" err="1">
                <a:latin typeface="Times New Roman"/>
                <a:ea typeface="Times New Roman"/>
              </a:rPr>
              <a:t>Батыстан</a:t>
            </a:r>
            <a:r>
              <a:rPr lang="ru-RU" sz="1150" kern="1400" dirty="0">
                <a:latin typeface="Times New Roman"/>
                <a:ea typeface="Times New Roman"/>
              </a:rPr>
              <a:t>, </a:t>
            </a:r>
            <a:r>
              <a:rPr lang="ru-RU" sz="1150" kern="1400" dirty="0" err="1">
                <a:latin typeface="Times New Roman"/>
                <a:ea typeface="Times New Roman"/>
              </a:rPr>
              <a:t>оңтүстік-батыстан</a:t>
            </a:r>
            <a:r>
              <a:rPr lang="ru-RU" sz="1150" kern="1400" dirty="0">
                <a:latin typeface="Times New Roman"/>
                <a:ea typeface="Times New Roman"/>
              </a:rPr>
              <a:t> </a:t>
            </a:r>
            <a:r>
              <a:rPr lang="ru-RU" sz="1150" kern="1400" dirty="0" err="1">
                <a:latin typeface="Times New Roman"/>
                <a:ea typeface="Times New Roman"/>
              </a:rPr>
              <a:t>жел</a:t>
            </a:r>
            <a:r>
              <a:rPr lang="ru-RU" sz="1150" kern="1400" dirty="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6-11 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13-15, </a:t>
            </a:r>
            <a:r>
              <a:rPr lang="ru-RU" sz="1150" kern="1400" dirty="0" err="1">
                <a:latin typeface="Times New Roman"/>
                <a:ea typeface="Times New Roman"/>
              </a:rPr>
              <a:t>күндіз</a:t>
            </a:r>
            <a:r>
              <a:rPr lang="ru-RU" sz="1150" kern="1400" dirty="0">
                <a:latin typeface="Times New Roman"/>
                <a:ea typeface="Times New Roman"/>
              </a:rPr>
              <a:t> 27-29 </a:t>
            </a:r>
            <a:r>
              <a:rPr lang="ru-RU" sz="1150" kern="1400" dirty="0" err="1">
                <a:latin typeface="Times New Roman"/>
                <a:ea typeface="Times New Roman"/>
              </a:rPr>
              <a:t>жылы</a:t>
            </a:r>
            <a:r>
              <a:rPr lang="ru-RU" sz="1150" kern="1400" dirty="0">
                <a:latin typeface="Times New Roman"/>
                <a:ea typeface="Times New Roman"/>
              </a:rPr>
              <a:t>.</a:t>
            </a: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23</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24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smtClean="0">
                <a:latin typeface="Times New Roman"/>
                <a:ea typeface="Times New Roman"/>
              </a:rPr>
              <a:t>Аздаған</a:t>
            </a:r>
            <a:r>
              <a:rPr lang="ru-RU" sz="1150" kern="1400" dirty="0" smtClean="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Батыстан солтүстік-шығысқа ауысып жел </a:t>
            </a:r>
            <a:r>
              <a:rPr lang="kk-KZ" sz="1150" kern="1400" dirty="0" smtClean="0">
                <a:latin typeface="Times New Roman"/>
                <a:ea typeface="Times New Roman"/>
              </a:rPr>
              <a:t>соғады, күші 5-10 м/с</a:t>
            </a:r>
            <a:r>
              <a:rPr lang="kk-KZ" sz="1150" kern="1400" dirty="0">
                <a:latin typeface="Times New Roman"/>
                <a:ea typeface="Times New Roman"/>
              </a:rPr>
              <a:t>. Ауа </a:t>
            </a:r>
            <a:r>
              <a:rPr lang="kk-KZ" sz="1150" kern="1400">
                <a:latin typeface="Times New Roman"/>
                <a:ea typeface="Times New Roman"/>
              </a:rPr>
              <a:t>температурасы </a:t>
            </a:r>
            <a:r>
              <a:rPr lang="kk-KZ" sz="1150" kern="1400" smtClean="0">
                <a:latin typeface="Times New Roman"/>
                <a:ea typeface="Times New Roman"/>
              </a:rPr>
              <a:t>14-16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27567</TotalTime>
  <Words>574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4600</cp:revision>
  <cp:lastPrinted>2023-02-06T06:57:51Z</cp:lastPrinted>
  <dcterms:created xsi:type="dcterms:W3CDTF">2018-03-27T06:03:00Z</dcterms:created>
  <dcterms:modified xsi:type="dcterms:W3CDTF">2025-05-22T06:47:20Z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