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399130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22 мамырда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9414965"/>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42784"/>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23</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22 мамыр с. 20-ден 23 мамыр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жаңбыр, найзағай, бұршақ, дауыл</a:t>
            </a:r>
            <a:r>
              <a:rPr lang="kk-KZ" sz="1100" dirty="0">
                <a:latin typeface="Times New Roman" panose="02020603050405020304" pitchFamily="18" charset="0"/>
                <a:cs typeface="Times New Roman" panose="02020603050405020304" pitchFamily="18" charset="0"/>
              </a:rPr>
              <a:t>. Оңтүстік-батыстан жел соғады, күші 9-14, күндіз екпіні 15-20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17-19, күндіз 27-29 жылы. </a:t>
            </a:r>
          </a:p>
          <a:p>
            <a:pPr algn="ctr"/>
            <a:r>
              <a:rPr lang="ru-RU" sz="1100" b="1" kern="1400" dirty="0">
                <a:latin typeface="Times New Roman" panose="02020603050405020304" pitchFamily="18" charset="0"/>
                <a:cs typeface="Times New Roman" panose="02020603050405020304" pitchFamily="18" charset="0"/>
              </a:rPr>
              <a:t>24</a:t>
            </a:r>
            <a:r>
              <a:rPr lang="ru-KZ"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23 мамыр </a:t>
            </a:r>
            <a:r>
              <a:rPr lang="ru-RU" sz="1100" b="1" dirty="0">
                <a:latin typeface="Times New Roman" panose="02020603050405020304" pitchFamily="18" charset="0"/>
                <a:cs typeface="Times New Roman" panose="02020603050405020304" pitchFamily="18" charset="0"/>
              </a:rPr>
              <a:t>с. 20-ден 24 </a:t>
            </a:r>
            <a:r>
              <a:rPr lang="ru-RU" sz="1100" b="1" kern="1400" dirty="0">
                <a:latin typeface="Times New Roman" panose="02020603050405020304" pitchFamily="18" charset="0"/>
                <a:cs typeface="Times New Roman" panose="02020603050405020304" pitchFamily="18" charset="0"/>
              </a:rPr>
              <a:t>мамыр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14-16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23 мамырда, түнде 24 </a:t>
            </a:r>
            <a:r>
              <a:rPr lang="kk-KZ" sz="1100" dirty="0">
                <a:solidFill>
                  <a:schemeClr val="tx1"/>
                </a:solidFill>
                <a:latin typeface="Times New Roman" panose="02020603050405020304" pitchFamily="18" charset="0"/>
                <a:cs typeface="Times New Roman" panose="02020603050405020304" pitchFamily="18" charset="0"/>
              </a:rPr>
              <a:t>мамырда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Гилей В.</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40972</TotalTime>
  <Words>613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6338</cp:revision>
  <cp:lastPrinted>2023-01-16T10:13:34Z</cp:lastPrinted>
  <dcterms:created xsi:type="dcterms:W3CDTF">2018-03-27T06:03:00Z</dcterms:created>
  <dcterms:modified xsi:type="dcterms:W3CDTF">2025-05-22T05:55:50Z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