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428188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Батыстан, солтүстік-батыстан жел соғады, күші 9-14 м/с, екпіні 15-20 м/с. Ауа температурасы түнде 13-15, күндіз 20-22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24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Оңтүстік-батыстан соғатын жел солтүстік-шығысқа ауысады, күші 9-14 м/с. Ауа температурасы түнде 11-13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88785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25094</TotalTime>
  <Words>513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4657</cp:revision>
  <cp:lastPrinted>2021-07-01T07:38:07Z</cp:lastPrinted>
  <dcterms:created xsi:type="dcterms:W3CDTF">2018-03-27T06:03:00Z</dcterms:created>
  <dcterms:modified xsi:type="dcterms:W3CDTF">2025-05-22T08:03:06Z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