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228280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шаңды дауыл. Жел </a:t>
            </a:r>
            <a:r>
              <a:rPr lang="kk-KZ" sz="1200" dirty="0"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түнде 9-14</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9648255"/>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41299771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15736</TotalTime>
  <Words>548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3673</cp:revision>
  <cp:lastPrinted>2021-07-01T07:38:07Z</cp:lastPrinted>
  <dcterms:created xsi:type="dcterms:W3CDTF">2018-03-27T06:03:00Z</dcterms:created>
  <dcterms:modified xsi:type="dcterms:W3CDTF">2025-05-22T07:24:48Z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