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189005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23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22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23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 жаңбыр жауады, найзағай болады. Батыстан, солтүстік-батыстан жел соғады, </a:t>
            </a:r>
            <a:r>
              <a:rPr lang="kk-KZ" sz="1200" dirty="0" smtClean="0">
                <a:latin typeface="Times New Roman" panose="02020603050405020304" pitchFamily="18" charset="0"/>
                <a:cs typeface="Times New Roman" panose="02020603050405020304" pitchFamily="18" charset="0"/>
              </a:rPr>
              <a:t>күші 9-14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10-12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19-21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23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Солтүстіктен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7-9</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615460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0,270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0,129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23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24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27284</TotalTime>
  <Words>522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5640</cp:revision>
  <cp:lastPrinted>2021-07-01T07:38:07Z</cp:lastPrinted>
  <dcterms:created xsi:type="dcterms:W3CDTF">2018-03-27T06:03:00Z</dcterms:created>
  <dcterms:modified xsi:type="dcterms:W3CDTF">2025-05-22T09:10:37Z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