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143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23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23</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9302259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865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24</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23</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24</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түнде </a:t>
            </a:r>
            <a:r>
              <a:rPr lang="ru-RU" sz="1100" dirty="0" err="1">
                <a:latin typeface="Times New Roman" pitchFamily="18" charset="0"/>
                <a:cs typeface="Times New Roman" pitchFamily="18" charset="0"/>
              </a:rPr>
              <a:t>жаңбыр, найзағай, дауыл</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15-20, екпіні 23-28 м/с. Ауа температурасы түнде 5-7, күндіз 8-10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25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24</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25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9-14 м/с. Ауа температурасы 2 градус үсік.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24</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25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16520</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6359</cp:revision>
  <cp:lastPrinted>2021-07-01T03:56:27Z</cp:lastPrinted>
  <dcterms:created xsi:type="dcterms:W3CDTF">2018-03-27T06:03:00Z</dcterms:created>
  <dcterms:modified xsi:type="dcterms:W3CDTF">2025-05-23T07:46:07Z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