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1" d="100"/>
          <a:sy n="101" d="100"/>
        </p:scale>
        <p:origin x="126" y="33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52314180"/>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143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23 мамыр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647426"/>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24 мамыр</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23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24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түнде және таңертең </a:t>
            </a:r>
            <a:r>
              <a:rPr lang="kk-KZ" sz="1300" dirty="0">
                <a:latin typeface="Times New Roman" panose="02020603050405020304" pitchFamily="18" charset="0"/>
                <a:ea typeface="Calibri" panose="020F0502020204030204" pitchFamily="34" charset="0"/>
              </a:rPr>
              <a:t>жаңбыр жауады</a:t>
            </a:r>
            <a:r>
              <a:rPr lang="kk-KZ" sz="1300" dirty="0">
                <a:effectLst/>
                <a:latin typeface="Times New Roman" panose="02020603050405020304" pitchFamily="18" charset="0"/>
                <a:ea typeface="Calibri" panose="020F0502020204030204" pitchFamily="34" charset="0"/>
              </a:rPr>
              <a:t>. </a:t>
            </a:r>
            <a:r>
              <a:rPr lang="kk-KZ" sz="1300" dirty="0">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9-14, </a:t>
            </a:r>
            <a:r>
              <a:rPr lang="ru-RU" sz="1300" dirty="0" err="1">
                <a:latin typeface="Times New Roman" panose="02020603050405020304" pitchFamily="18" charset="0"/>
                <a:ea typeface="Calibri" panose="020F0502020204030204" pitchFamily="34" charset="0"/>
              </a:rPr>
              <a:t>екпіні</a:t>
            </a:r>
            <a:r>
              <a:rPr lang="ru-RU" sz="1300" dirty="0">
                <a:latin typeface="Times New Roman" panose="02020603050405020304" pitchFamily="18" charset="0"/>
                <a:ea typeface="Calibri" panose="020F0502020204030204" pitchFamily="34" charset="0"/>
              </a:rPr>
              <a:t> 15-20 м/с</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Ауа температурасы түнде 6-8, күндіз </a:t>
            </a:r>
            <a:r>
              <a:rPr lang="kk-KZ" sz="1300" dirty="0">
                <a:latin typeface="Times New Roman" panose="02020603050405020304" pitchFamily="18" charset="0"/>
                <a:ea typeface="Calibri" panose="020F0502020204030204" pitchFamily="34" charset="0"/>
              </a:rPr>
              <a:t>12-14</a:t>
            </a:r>
            <a:r>
              <a:rPr lang="kk-KZ" sz="1300" dirty="0">
                <a:effectLst/>
                <a:latin typeface="Times New Roman" panose="02020603050405020304" pitchFamily="18" charset="0"/>
                <a:ea typeface="Calibri" panose="020F0502020204030204" pitchFamily="34" charset="0"/>
              </a:rPr>
              <a:t> жылы болады.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25 мамыр</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24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25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3-8 м/с</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Ауа температурасы 8-10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23 </a:t>
            </a:r>
            <a:r>
              <a:rPr lang="ru-RU" altLang="ru-RU" sz="1100" b="1" dirty="0" err="1">
                <a:latin typeface="Times New Roman" panose="02020603050405020304" pitchFamily="18" charset="0"/>
                <a:cs typeface="Times New Roman" panose="02020603050405020304" pitchFamily="18" charset="0"/>
              </a:rPr>
              <a:t>мамырда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885059118"/>
              </p:ext>
            </p:extLst>
          </p:nvPr>
        </p:nvGraphicFramePr>
        <p:xfrm>
          <a:off x="5092960" y="4572493"/>
          <a:ext cx="4572000" cy="1740788"/>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2420">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66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66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268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0.536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371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66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0.295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48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18401</TotalTime>
  <Words>574</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3557</cp:revision>
  <cp:lastPrinted>2021-07-01T07:38:07Z</cp:lastPrinted>
  <dcterms:created xsi:type="dcterms:W3CDTF">2018-03-27T06:03:00Z</dcterms:created>
  <dcterms:modified xsi:type="dcterms:W3CDTF">2025-05-23T07:13:12Z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