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2080473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43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19126449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Солтүстік-батыстан жел соғады, күші 5-10 м/с. Ауа температурасы түнде 11-13, күндіз 28-30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24</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мамырдан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25</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14005</TotalTime>
  <Words>571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3662</cp:revision>
  <cp:lastPrinted>2021-07-01T03:56:27Z</cp:lastPrinted>
  <dcterms:created xsi:type="dcterms:W3CDTF">2018-03-27T06:03:00Z</dcterms:created>
  <dcterms:modified xsi:type="dcterms:W3CDTF">2025-05-23T06:15:47Z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