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5385846"/>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23 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24 мамыр 2025 ж. сағ. 20-дейін</a:t>
            </a:r>
          </a:p>
          <a:p>
            <a:pPr lvl="0"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-бат</a:t>
            </a:r>
            <a:r>
              <a:rPr lang="kk-KZ" sz="1200" kern="900" dirty="0" smtClean="0">
                <a:solidFill>
                  <a:srgbClr val="000000"/>
                </a:solidFill>
                <a:latin typeface="Times New Roman" panose="02020603050405020304" pitchFamily="18" charset="0"/>
                <a:ea typeface="Times New Roman" panose="02020603050405020304" pitchFamily="18" charset="0"/>
              </a:rPr>
              <a:t>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 </a:t>
            </a:r>
            <a:r>
              <a:rPr lang="kk-KZ" sz="1200" kern="900" dirty="0" smtClean="0">
                <a:solidFill>
                  <a:srgbClr val="000000"/>
                </a:solidFill>
                <a:latin typeface="Times New Roman" panose="02020603050405020304" pitchFamily="18" charset="0"/>
                <a:ea typeface="Times New Roman" panose="02020603050405020304" pitchFamily="18" charset="0"/>
              </a:rPr>
              <a:t>күші 9-14, күндіз екпіні 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25 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24 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25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3-5 градус </a:t>
            </a:r>
            <a:r>
              <a:rPr lang="kk-KZ" sz="1200" dirty="0" smtClean="0">
                <a:solidFill>
                  <a:prstClr val="black"/>
                </a:solidFill>
                <a:latin typeface="Times New Roman" panose="02020603050405020304" pitchFamily="18" charset="0"/>
                <a:cs typeface="Times New Roman" panose="02020603050405020304" pitchFamily="18" charset="0"/>
              </a:rPr>
              <a:t>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099951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24 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smtClean="0">
                <a:solidFill>
                  <a:srgbClr val="000000"/>
                </a:solidFill>
                <a:latin typeface="Times New Roman" panose="02020603050405020304" pitchFamily="18" charset="0"/>
                <a:cs typeface="Times New Roman" panose="02020603050405020304" pitchFamily="18" charset="0"/>
              </a:rPr>
              <a:t>Конысбай/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24034</TotalTime>
  <Words>586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4771</cp:revision>
  <cp:lastPrinted>2021-07-01T07:38:07Z</cp:lastPrinted>
  <dcterms:created xsi:type="dcterms:W3CDTF">2018-03-27T06:03:00Z</dcterms:created>
  <dcterms:modified xsi:type="dcterms:W3CDTF">2025-05-23T06:54:05Z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