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889173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мамырға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мамырға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түнде 0-5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267610"/>
              </p:ext>
            </p:extLst>
          </p:nvPr>
        </p:nvGraphicFramePr>
        <p:xfrm>
          <a:off x="5019674" y="4690835"/>
          <a:ext cx="4691064" cy="1671622"/>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48019">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3704897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Тастаева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15739</TotalTime>
  <Words>539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3674</cp:revision>
  <cp:lastPrinted>2021-07-01T07:38:07Z</cp:lastPrinted>
  <dcterms:created xsi:type="dcterms:W3CDTF">2018-03-27T06:03:00Z</dcterms:created>
  <dcterms:modified xsi:type="dcterms:W3CDTF">2025-05-23T05:59:56Z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