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35701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найзағай</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бұршақ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a:t>
            </a:r>
            <a:r>
              <a:rPr lang="ru-RU"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24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807445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2" y="2305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21970</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3719</cp:revision>
  <cp:lastPrinted>2021-07-01T03:56:27Z</cp:lastPrinted>
  <dcterms:created xsi:type="dcterms:W3CDTF">2018-03-27T06:03:00Z</dcterms:created>
  <dcterms:modified xsi:type="dcterms:W3CDTF">2025-05-23T07:58:04Z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