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7194442"/>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143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мамыр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15909"/>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altLang="ru-RU" sz="1150" b="1" dirty="0" smtClean="0">
                <a:latin typeface="Times New Roman" pitchFamily="18" charset="0"/>
                <a:cs typeface="Times New Roman" pitchFamily="18" charset="0"/>
              </a:rPr>
              <a:t>24 </a:t>
            </a:r>
            <a:r>
              <a:rPr lang="kk-KZ" altLang="ru-RU" sz="1150" b="1" dirty="0" smtClean="0">
                <a:latin typeface="Times New Roman" pitchFamily="18" charset="0"/>
                <a:cs typeface="Times New Roman" pitchFamily="18" charset="0"/>
              </a:rPr>
              <a:t>мамырға 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a:t>
            </a:r>
            <a:r>
              <a:rPr lang="ru-RU" altLang="ru-RU" sz="1150" b="1" dirty="0" smtClean="0">
                <a:solidFill>
                  <a:srgbClr val="000000"/>
                </a:solidFill>
                <a:latin typeface="Times New Roman" pitchFamily="18" charset="0"/>
                <a:cs typeface="Times New Roman" pitchFamily="18" charset="0"/>
              </a:rPr>
              <a:t>23 </a:t>
            </a:r>
            <a:r>
              <a:rPr lang="ru-RU" altLang="ru-RU" sz="1150" b="1" dirty="0" err="1" smtClean="0">
                <a:solidFill>
                  <a:srgbClr val="000000"/>
                </a:solidFill>
                <a:latin typeface="Times New Roman" pitchFamily="18" charset="0"/>
                <a:cs typeface="Times New Roman" pitchFamily="18" charset="0"/>
              </a:rPr>
              <a:t>мамыр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altLang="ru-RU" sz="1150" b="1" dirty="0" smtClean="0">
                <a:solidFill>
                  <a:srgbClr val="000000"/>
                </a:solidFill>
                <a:latin typeface="Times New Roman" pitchFamily="18" charset="0"/>
                <a:cs typeface="Times New Roman" pitchFamily="18" charset="0"/>
              </a:rPr>
              <a:t>24 </a:t>
            </a:r>
            <a:r>
              <a:rPr lang="ru-RU" altLang="ru-RU" sz="1150" b="1" dirty="0" err="1" smtClean="0">
                <a:solidFill>
                  <a:srgbClr val="000000"/>
                </a:solidFill>
                <a:latin typeface="Times New Roman" pitchFamily="18" charset="0"/>
                <a:cs typeface="Times New Roman" pitchFamily="18" charset="0"/>
              </a:rPr>
              <a:t>мамыр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Аздаған</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С</a:t>
            </a:r>
            <a:r>
              <a:rPr lang="kk-KZ" sz="1200" dirty="0" smtClean="0">
                <a:latin typeface="Times New Roman" panose="02020603050405020304" pitchFamily="18" charset="0"/>
                <a:cs typeface="Times New Roman" panose="02020603050405020304" pitchFamily="18" charset="0"/>
              </a:rPr>
              <a:t>олтүстік-батыстан, солтүстіктен </a:t>
            </a:r>
            <a:r>
              <a:rPr lang="kk-KZ" sz="1200" dirty="0" smtClean="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2-7, күндіз екпіні 11</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6-8,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19-21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kk-KZ" sz="1200" b="1" dirty="0" smtClean="0">
                <a:solidFill>
                  <a:srgbClr val="000000"/>
                </a:solidFill>
                <a:latin typeface="Times New Roman" pitchFamily="18" charset="0"/>
                <a:cs typeface="Times New Roman" pitchFamily="18" charset="0"/>
              </a:rPr>
              <a:t>мамы</a:t>
            </a:r>
            <a:r>
              <a:rPr lang="kk-KZ" altLang="ru-RU" sz="1200" b="1" dirty="0" smtClean="0">
                <a:solidFill>
                  <a:srgbClr val="000000"/>
                </a:solidFill>
                <a:latin typeface="Times New Roman" pitchFamily="18" charset="0"/>
                <a:cs typeface="Times New Roman" pitchFamily="18" charset="0"/>
              </a:rPr>
              <a:t>рға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24 </a:t>
            </a:r>
            <a:r>
              <a:rPr lang="ru-RU" sz="1200" b="1" dirty="0" err="1" smtClean="0">
                <a:solidFill>
                  <a:srgbClr val="000000"/>
                </a:solidFill>
                <a:latin typeface="Times New Roman" pitchFamily="18" charset="0"/>
                <a:cs typeface="Times New Roman" pitchFamily="18" charset="0"/>
              </a:rPr>
              <a:t>мамыр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25</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Аздаған</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Солтүстіктен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0-5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5-7 </a:t>
            </a:r>
            <a:r>
              <a:rPr lang="kk-KZ" sz="1200" dirty="0" smtClean="0">
                <a:latin typeface="Times New Roman" panose="02020603050405020304" pitchFamily="18" charset="0"/>
                <a:cs typeface="Times New Roman" panose="02020603050405020304" pitchFamily="18" charset="0"/>
              </a:rPr>
              <a:t>градус </a:t>
            </a:r>
            <a:r>
              <a:rPr lang="kk-KZ" sz="1200" dirty="0">
                <a:latin typeface="Times New Roman" panose="02020603050405020304" pitchFamily="18" charset="0"/>
                <a:cs typeface="Times New Roman" panose="02020603050405020304" pitchFamily="18" charset="0"/>
              </a:rPr>
              <a:t>жылы болады</a:t>
            </a:r>
            <a:r>
              <a:rPr lang="kk-KZ"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48835637"/>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566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0,113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0,198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0,140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1,150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мамырдағы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жылғы </a:t>
            </a:r>
            <a:r>
              <a:rPr lang="kk-KZ" sz="1150" dirty="0" smtClean="0">
                <a:solidFill>
                  <a:schemeClr val="tx1"/>
                </a:solidFill>
                <a:latin typeface="Times New Roman" panose="02020603050405020304" pitchFamily="18" charset="0"/>
                <a:cs typeface="Times New Roman" panose="02020603050405020304" pitchFamily="18" charset="0"/>
              </a:rPr>
              <a:t>24 </a:t>
            </a:r>
            <a:r>
              <a:rPr lang="kk-KZ" sz="1150" dirty="0" smtClean="0">
                <a:solidFill>
                  <a:schemeClr val="tx1"/>
                </a:solidFill>
                <a:latin typeface="Times New Roman" panose="02020603050405020304" pitchFamily="18" charset="0"/>
                <a:cs typeface="Times New Roman" panose="02020603050405020304" pitchFamily="18" charset="0"/>
              </a:rPr>
              <a:t>мамырда, </a:t>
            </a:r>
            <a:r>
              <a:rPr lang="kk-KZ" sz="1150" dirty="0" smtClean="0">
                <a:solidFill>
                  <a:schemeClr val="tx1"/>
                </a:solidFill>
                <a:latin typeface="Times New Roman" panose="02020603050405020304" pitchFamily="18" charset="0"/>
                <a:cs typeface="Times New Roman" panose="02020603050405020304" pitchFamily="18" charset="0"/>
              </a:rPr>
              <a:t>25 </a:t>
            </a:r>
            <a:r>
              <a:rPr lang="kk-KZ" sz="1150" dirty="0" smtClean="0">
                <a:solidFill>
                  <a:schemeClr val="tx1"/>
                </a:solidFill>
                <a:latin typeface="Times New Roman" panose="02020603050405020304" pitchFamily="18" charset="0"/>
                <a:cs typeface="Times New Roman" panose="02020603050405020304" pitchFamily="18" charset="0"/>
              </a:rPr>
              <a:t>мамырда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kk-KZ"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a:t>
            </a:r>
            <a:r>
              <a:rPr lang="kk-KZ" altLang="ru-RU" sz="1200" b="1" i="1" dirty="0" smtClean="0">
                <a:solidFill>
                  <a:srgbClr val="000000"/>
                </a:solidFill>
                <a:latin typeface="Times New Roman" panose="02020603050405020304" pitchFamily="18" charset="0"/>
                <a:cs typeface="Times New Roman" panose="02020603050405020304" pitchFamily="18" charset="0"/>
              </a:rPr>
              <a:t>В.В</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27287</TotalTime>
  <Words>520</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5643</cp:revision>
  <cp:lastPrinted>2021-07-01T07:38:07Z</cp:lastPrinted>
  <dcterms:created xsi:type="dcterms:W3CDTF">2018-03-27T06:03:00Z</dcterms:created>
  <dcterms:modified xsi:type="dcterms:W3CDTF">2025-05-23T09:09:01Z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