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2340" y="18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4936710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6118020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0,388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69797"/>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24 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23</a:t>
            </a:r>
            <a:r>
              <a:rPr lang="kk-KZ" altLang="ru-RU" sz="1150" b="1" dirty="0" smtClean="0">
                <a:latin typeface="Times New Roman" pitchFamily="18" charset="0"/>
                <a:cs typeface="Times New Roman" pitchFamily="18" charset="0"/>
              </a:rPr>
              <a:t> 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24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solidFill>
                  <a:srgbClr val="000000"/>
                </a:solidFill>
                <a:latin typeface="Times New Roman"/>
                <a:ea typeface="Times New Roman"/>
              </a:rPr>
              <a:t>Аздаған </a:t>
            </a:r>
            <a:r>
              <a:rPr lang="kk-KZ" sz="1200" kern="1400" dirty="0">
                <a:solidFill>
                  <a:srgbClr val="000000"/>
                </a:solidFill>
                <a:latin typeface="Times New Roman"/>
                <a:ea typeface="Times New Roman"/>
              </a:rPr>
              <a:t>бұлтты, жауын-шашынсыз. Солтүстік-батыстан жел соғады, күші түнде 3-8, күндіз 7-12 м/с. Ауа температурасы түнде 13-15, күндіз 27-29 жылы</a:t>
            </a:r>
            <a:r>
              <a:rPr lang="kk-KZ" sz="1200" kern="1400" dirty="0" smtClean="0">
                <a:solidFill>
                  <a:srgbClr val="000000"/>
                </a:solidFill>
                <a:latin typeface="Times New Roman"/>
                <a:ea typeface="Times New Roman"/>
              </a:rPr>
              <a:t>.</a:t>
            </a:r>
          </a:p>
          <a:p>
            <a:pPr algn="ctr" eaLnBrk="1" hangingPunct="1"/>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24</a:t>
            </a:r>
            <a:r>
              <a:rPr lang="kk-KZ" altLang="ru-RU" sz="1150" b="1" dirty="0" smtClean="0">
                <a:latin typeface="Times New Roman" pitchFamily="18" charset="0"/>
                <a:cs typeface="Times New Roman" pitchFamily="18" charset="0"/>
              </a:rPr>
              <a:t> 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25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smtClean="0">
                <a:latin typeface="Times New Roman"/>
                <a:ea typeface="Times New Roman"/>
              </a:rPr>
              <a:t>Ашық</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Солтүстік-шығыстан </a:t>
            </a:r>
            <a:r>
              <a:rPr lang="kk-KZ" sz="1150" kern="1400" dirty="0" smtClean="0">
                <a:latin typeface="Times New Roman"/>
                <a:ea typeface="Times New Roman"/>
              </a:rPr>
              <a:t>жел соғады, күші </a:t>
            </a:r>
            <a:r>
              <a:rPr lang="kk-KZ" sz="1150" kern="1400" dirty="0" smtClean="0">
                <a:latin typeface="Times New Roman"/>
                <a:ea typeface="Times New Roman"/>
              </a:rPr>
              <a:t>7-12 </a:t>
            </a:r>
            <a:r>
              <a:rPr lang="kk-KZ" sz="1150" kern="1400" dirty="0" smtClean="0">
                <a:latin typeface="Times New Roman"/>
                <a:ea typeface="Times New Roman"/>
              </a:rPr>
              <a:t>м/с</a:t>
            </a:r>
            <a:r>
              <a:rPr lang="kk-KZ" sz="1150" kern="1400" dirty="0">
                <a:latin typeface="Times New Roman"/>
                <a:ea typeface="Times New Roman"/>
              </a:rPr>
              <a:t>. Ауа температурасы </a:t>
            </a:r>
            <a:r>
              <a:rPr lang="kk-KZ" sz="1150" kern="1400" dirty="0" smtClean="0">
                <a:latin typeface="Times New Roman"/>
                <a:ea typeface="Times New Roman"/>
              </a:rPr>
              <a:t>9</a:t>
            </a:r>
            <a:r>
              <a:rPr lang="kk-KZ" sz="1150" kern="1400" dirty="0" smtClean="0">
                <a:latin typeface="Times New Roman"/>
                <a:ea typeface="Times New Roman"/>
              </a:rPr>
              <a:t>-11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27576</TotalTime>
  <Words>573</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4604</cp:revision>
  <cp:lastPrinted>2023-02-06T06:57:51Z</cp:lastPrinted>
  <dcterms:created xsi:type="dcterms:W3CDTF">2018-03-27T06:03:00Z</dcterms:created>
  <dcterms:modified xsi:type="dcterms:W3CDTF">2025-05-23T06:53:21Z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