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03327932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6952" y="3659077"/>
            <a:ext cx="476545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дождь,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7-12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8-10°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6418852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4997509" y="236541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6953" y="3289245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проспект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 «А»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5986756"/>
            <a:ext cx="4485943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  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19913</TotalTime>
  <Words>595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3500</cp:revision>
  <cp:lastPrinted>2021-10-14T11:15:53Z</cp:lastPrinted>
  <dcterms:created xsi:type="dcterms:W3CDTF">2018-03-27T06:03:00Z</dcterms:created>
  <dcterms:modified xsi:type="dcterms:W3CDTF">2025-05-24T06:56:01Z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