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396" y="4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15517087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к концу дня небольшой дождь. Ветер северо-западный 7- 12 м/с. Температура воздуха ночью 8-10, днем 18-20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днем гроза. Ветер северо- восточный 9-14, порывы 15-20 м/с. Температура воздуха ночью 5-7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5411791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24849</TotalTime>
  <Words>606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4774</cp:revision>
  <cp:lastPrinted>2021-07-01T03:56:27Z</cp:lastPrinted>
  <dcterms:created xsi:type="dcterms:W3CDTF">2018-03-27T06:03:00Z</dcterms:created>
  <dcterms:modified xsi:type="dcterms:W3CDTF">2025-05-24T07:40:48Z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