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C1D7234-0A7F-469A-B991-7006510240E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8192393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62F29-AC2C-44B3-B389-86FC8B92B0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82DD8-7AD8-47EA-9C81-644BA57963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2F82B-237C-4C8E-BA70-D81F943D4B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62336-D919-4DD4-9783-2F8E661626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9FFEC-363E-4B01-B418-13FCFC3C5B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DF4F9-7F66-4D6E-95D3-865B6DBF70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E331A-6ABC-482A-81F8-2B094D1D7F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BE15B-8739-4AFC-9D5F-DD190BAC67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39A6A-EA76-408E-87E7-75B2440CDA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4C8E8-5AB5-428B-94A1-5737B27848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EB4A7-2E74-484D-A4A1-3FFEA37599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6185F95-64B8-40B0-9A9A-F65C045F96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144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47638"/>
            <a:ext cx="4945062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</a:p>
          <a:p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без осадков. Ветер северо-восточный 3-8 м/с. Температура воздуха ночью 14-16, днем 27-29 тепла.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дождь, гроза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</a:t>
            </a:r>
            <a:r>
              <a:rPr lang="kk-KZ" sz="1100" dirty="0" smtClean="0">
                <a:solidFill>
                  <a:schemeClr val="tx1"/>
                </a:solidFill>
              </a:rPr>
              <a:t>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15-17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0696344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25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26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24979</TotalTime>
  <Words>772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5931</cp:revision>
  <cp:lastPrinted>2021-07-01T09:11:30Z</cp:lastPrinted>
  <dcterms:created xsi:type="dcterms:W3CDTF">2018-03-27T06:03:00Z</dcterms:created>
  <dcterms:modified xsi:type="dcterms:W3CDTF">2025-05-24T05:28:10Z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